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79" r:id="rId4"/>
    <p:sldId id="280" r:id="rId5"/>
    <p:sldId id="281" r:id="rId6"/>
    <p:sldId id="284" r:id="rId7"/>
    <p:sldId id="282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57" r:id="rId32"/>
    <p:sldId id="266" r:id="rId33"/>
    <p:sldId id="267" r:id="rId34"/>
    <p:sldId id="270" r:id="rId35"/>
    <p:sldId id="268" r:id="rId36"/>
    <p:sldId id="269" r:id="rId37"/>
    <p:sldId id="271" r:id="rId38"/>
    <p:sldId id="272" r:id="rId39"/>
    <p:sldId id="273" r:id="rId40"/>
    <p:sldId id="274" r:id="rId41"/>
    <p:sldId id="275" r:id="rId42"/>
    <p:sldId id="278" r:id="rId43"/>
    <p:sldId id="27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feature_selection.RFE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A90B-B235-48BD-A535-312C03B53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14625-E5C7-421C-927A-E217F8961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5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1A5CD-61F1-4CF8-994E-C2179E36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CE0A0-128E-4D8E-A647-1CE9E89F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BD947-8E67-4C83-902E-E6BB35B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1185F-BC2F-4116-B4A2-D76C0DCE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F93E5-546E-426C-8BDE-F6B9355E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5D36D-6DC1-48DB-AF3C-6991B63A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4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5C37E-081A-48F1-B8A6-2BE27C88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6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77296-39CA-465C-B1F9-4E72D3A4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5B52A-83A6-4F58-B8FA-5E7003E1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EB23A-8043-4F76-80F3-108E4AD0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A560C8C-3AC1-483E-8B22-B9B3043F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A949-3541-45F5-998E-AB62E9F4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E9F45-975A-4A42-A2DF-F4650249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C69BB-3D2F-4F35-BADA-AF13E6FD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1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8248C-74D5-4F45-9B20-88FA196D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BDE2-8FC6-491B-B3D1-1F049C2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ython</a:t>
            </a:r>
          </a:p>
        </p:txBody>
      </p:sp>
      <p:pic>
        <p:nvPicPr>
          <p:cNvPr id="4" name="Picture 2" descr="Image result for python programming logo">
            <a:extLst>
              <a:ext uri="{FF2B5EF4-FFF2-40B4-BE49-F238E27FC236}">
                <a16:creationId xmlns:a16="http://schemas.microsoft.com/office/drawing/2014/main" id="{0AE2ABAE-517A-43F5-9573-A817BC5F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5" y="2052175"/>
            <a:ext cx="3965850" cy="3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4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DFE0-A550-4904-9E8A-4C80D264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Reading dataset dynamically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D0E9-9F4E-4840-9D8C-DF7D90EC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tkinter</a:t>
            </a:r>
            <a:r>
              <a:rPr lang="en-US" dirty="0"/>
              <a:t> import *</a:t>
            </a:r>
          </a:p>
          <a:p>
            <a:r>
              <a:rPr lang="en-US" dirty="0"/>
              <a:t>from </a:t>
            </a:r>
            <a:r>
              <a:rPr lang="en-US" dirty="0" err="1"/>
              <a:t>tkinter.filedialog</a:t>
            </a:r>
            <a:r>
              <a:rPr lang="en-US" dirty="0"/>
              <a:t> import </a:t>
            </a:r>
            <a:r>
              <a:rPr lang="en-US" dirty="0" err="1"/>
              <a:t>askopenfilename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root = </a:t>
            </a:r>
            <a:r>
              <a:rPr lang="en-US" dirty="0" err="1"/>
              <a:t>Tk</a:t>
            </a:r>
            <a:r>
              <a:rPr lang="en-US" dirty="0"/>
              <a:t>()</a:t>
            </a:r>
          </a:p>
          <a:p>
            <a:r>
              <a:rPr lang="en-US" dirty="0" err="1"/>
              <a:t>root.withdraw</a:t>
            </a:r>
            <a:r>
              <a:rPr lang="en-US" dirty="0"/>
              <a:t>()</a:t>
            </a:r>
          </a:p>
          <a:p>
            <a:r>
              <a:rPr lang="en-US" dirty="0" err="1"/>
              <a:t>root.update</a:t>
            </a:r>
            <a:r>
              <a:rPr lang="en-US" dirty="0"/>
              <a:t>()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file_path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askopenfilename</a:t>
            </a:r>
            <a:r>
              <a:rPr lang="en-US" dirty="0"/>
              <a:t>()</a:t>
            </a:r>
          </a:p>
          <a:p>
            <a:r>
              <a:rPr lang="en-US" dirty="0" err="1"/>
              <a:t>root.destroy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75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132A-EE4A-4A8F-8288-F635A90C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89E3-EA25-4F9E-8F65-CEDA49DDF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numpy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7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8A0D-998C-49AF-87C4-6311C717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E356-DED8-44D4-9B5A-BA7001BF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</a:t>
            </a:r>
            <a:r>
              <a:rPr lang="en-US" dirty="0" err="1"/>
              <a:t>pd.read_csv</a:t>
            </a:r>
            <a:r>
              <a:rPr lang="en-US" dirty="0"/>
              <a:t>('Social_Network_Ads.csv')</a:t>
            </a:r>
          </a:p>
          <a:p>
            <a:r>
              <a:rPr lang="en-US" dirty="0"/>
              <a:t>X = </a:t>
            </a:r>
            <a:r>
              <a:rPr lang="en-US" dirty="0" err="1"/>
              <a:t>dataset.iloc</a:t>
            </a:r>
            <a:r>
              <a:rPr lang="en-US" dirty="0"/>
              <a:t>[:,2:4]</a:t>
            </a:r>
          </a:p>
          <a:p>
            <a:r>
              <a:rPr lang="en-US" dirty="0"/>
              <a:t>y= </a:t>
            </a:r>
            <a:r>
              <a:rPr lang="en-US" dirty="0" err="1"/>
              <a:t>dataset.iloc</a:t>
            </a:r>
            <a:r>
              <a:rPr lang="en-US" dirty="0"/>
              <a:t>[:,-1]</a:t>
            </a:r>
          </a:p>
        </p:txBody>
      </p:sp>
    </p:spTree>
    <p:extLst>
      <p:ext uri="{BB962C8B-B14F-4D97-AF65-F5344CB8AC3E}">
        <p14:creationId xmlns:p14="http://schemas.microsoft.com/office/powerpoint/2010/main" val="67043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1BBE-80C9-4404-AB11-EB0301E9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/>
              <a:t>plitting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dirty="0"/>
              <a:t>he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ataset 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nto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dirty="0"/>
              <a:t>he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dirty="0"/>
              <a:t>raining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/>
              <a:t>et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nd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dirty="0"/>
              <a:t>est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/>
              <a:t>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70345-242E-4270-90F9-03431BBA1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2351315"/>
            <a:ext cx="11390811" cy="402336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sklearn.cross_validation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 = 0.25, </a:t>
            </a:r>
            <a:r>
              <a:rPr lang="en-US" dirty="0" err="1"/>
              <a:t>random_state</a:t>
            </a:r>
            <a:r>
              <a:rPr lang="en-US" dirty="0"/>
              <a:t> = 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4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6705-D01E-4089-B06E-CE3D457F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eature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/>
              <a:t>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5D1A-DC22-41A5-A557-256E287D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endParaRPr lang="en-US" dirty="0"/>
          </a:p>
          <a:p>
            <a:r>
              <a:rPr lang="en-US" dirty="0" err="1"/>
              <a:t>sc</a:t>
            </a:r>
            <a:r>
              <a:rPr lang="en-US" dirty="0"/>
              <a:t>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sc.fit_transform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 err="1"/>
              <a:t>X_test</a:t>
            </a:r>
            <a:r>
              <a:rPr lang="en-US" dirty="0"/>
              <a:t> = </a:t>
            </a:r>
            <a:r>
              <a:rPr lang="en-US" dirty="0" err="1"/>
              <a:t>sc.transform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831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92533-80ED-496C-A95E-AA1C16F3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86C5-0185-40C4-A704-444D4430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eature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/>
              <a:t>election 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6E75-C3BB-4699-9222-FD370A351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3" y="2338251"/>
            <a:ext cx="11312434" cy="3291840"/>
          </a:xfrm>
        </p:spPr>
        <p:txBody>
          <a:bodyPr>
            <a:normAutofit/>
          </a:bodyPr>
          <a:lstStyle/>
          <a:p>
            <a:pPr algn="just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Recursive Feature Elimination (RFE)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 is based on the idea to repeatedly construct a model and choose either the best or worst performing feature, setting the feature aside and then repeating the process with the rest of the features.</a:t>
            </a:r>
          </a:p>
          <a:p>
            <a:pPr algn="just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process is applied until all features in the dataset are exhausted. The goal of RFE is to select features.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2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1069-5EEF-4994-872C-A98C93D6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classifier to the 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B8D5-DA87-462C-84C2-B29754C0A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2363" cy="402336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</a:t>
            </a:r>
          </a:p>
          <a:p>
            <a:r>
              <a:rPr lang="en-US" dirty="0"/>
              <a:t>classifier = SVC(kernel = 'linear', </a:t>
            </a:r>
            <a:r>
              <a:rPr lang="en-US" dirty="0" err="1"/>
              <a:t>random_state</a:t>
            </a:r>
            <a:r>
              <a:rPr lang="en-US" dirty="0"/>
              <a:t> = 0)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classifier = SVC(kernel = '</a:t>
            </a:r>
            <a:r>
              <a:rPr lang="en-US" dirty="0" err="1"/>
              <a:t>rbf</a:t>
            </a:r>
            <a:r>
              <a:rPr lang="en-US" dirty="0"/>
              <a:t>', </a:t>
            </a:r>
            <a:r>
              <a:rPr lang="en-US" dirty="0" err="1"/>
              <a:t>random_state</a:t>
            </a:r>
            <a:r>
              <a:rPr lang="en-US" dirty="0"/>
              <a:t> = 0)</a:t>
            </a:r>
          </a:p>
          <a:p>
            <a:r>
              <a:rPr lang="en-US" dirty="0" err="1"/>
              <a:t>classifier.fit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608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9E6-393E-45C7-A3F5-42D291EC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onfusion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D54E-1276-4519-8507-3145EA06E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794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1C28-8D67-4BDB-A045-C2A57BEB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49D8E-24DA-4591-8F3E-15E6BCD3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34" y="2296450"/>
            <a:ext cx="11207932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cross_val_score</a:t>
            </a:r>
            <a:endParaRPr lang="en-US" dirty="0"/>
          </a:p>
          <a:p>
            <a:r>
              <a:rPr lang="en-US" dirty="0" err="1"/>
              <a:t>kfold</a:t>
            </a:r>
            <a:r>
              <a:rPr lang="en-US" dirty="0"/>
              <a:t> = </a:t>
            </a:r>
            <a:r>
              <a:rPr lang="en-US" dirty="0" err="1"/>
              <a:t>model_selection.KFold</a:t>
            </a:r>
            <a:r>
              <a:rPr lang="en-US" dirty="0"/>
              <a:t>(</a:t>
            </a:r>
            <a:r>
              <a:rPr lang="en-US" dirty="0" err="1"/>
              <a:t>n_splits</a:t>
            </a:r>
            <a:r>
              <a:rPr lang="en-US" dirty="0"/>
              <a:t>=10, </a:t>
            </a:r>
            <a:r>
              <a:rPr lang="en-US" dirty="0" err="1"/>
              <a:t>random_state</a:t>
            </a:r>
            <a:r>
              <a:rPr lang="en-US" dirty="0"/>
              <a:t>=7)</a:t>
            </a:r>
          </a:p>
          <a:p>
            <a:r>
              <a:rPr lang="en-US" dirty="0" err="1"/>
              <a:t>modelCV</a:t>
            </a:r>
            <a:r>
              <a:rPr lang="en-US" dirty="0"/>
              <a:t> = SVC(kernel = 'linear', </a:t>
            </a:r>
            <a:r>
              <a:rPr lang="en-US" dirty="0" err="1"/>
              <a:t>random_state</a:t>
            </a:r>
            <a:r>
              <a:rPr lang="en-US" dirty="0"/>
              <a:t> = 0)</a:t>
            </a:r>
          </a:p>
          <a:p>
            <a:r>
              <a:rPr lang="en-US" dirty="0"/>
              <a:t>scoring = 'accuracy'</a:t>
            </a:r>
          </a:p>
          <a:p>
            <a:r>
              <a:rPr lang="en-US" dirty="0"/>
              <a:t>results = </a:t>
            </a:r>
            <a:r>
              <a:rPr lang="en-US" dirty="0" err="1"/>
              <a:t>model_selection.cross_val_score</a:t>
            </a:r>
            <a:r>
              <a:rPr lang="en-US" dirty="0"/>
              <a:t>(</a:t>
            </a:r>
            <a:r>
              <a:rPr lang="en-US" dirty="0" err="1"/>
              <a:t>modelCV</a:t>
            </a:r>
            <a:r>
              <a:rPr lang="en-US" dirty="0"/>
              <a:t>, 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cv=</a:t>
            </a:r>
            <a:r>
              <a:rPr lang="en-US" dirty="0" err="1"/>
              <a:t>kfold</a:t>
            </a:r>
            <a:r>
              <a:rPr lang="en-US" dirty="0"/>
              <a:t>, scoring=scoring)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print("10-fold cross validation average accuracy: %.3f" % (</a:t>
            </a:r>
            <a:r>
              <a:rPr lang="en-US" dirty="0" err="1"/>
              <a:t>results.mean</a:t>
            </a:r>
            <a:r>
              <a:rPr lang="en-US" dirty="0"/>
              <a:t>()))</a:t>
            </a:r>
          </a:p>
        </p:txBody>
      </p:sp>
    </p:spTree>
    <p:extLst>
      <p:ext uri="{BB962C8B-B14F-4D97-AF65-F5344CB8AC3E}">
        <p14:creationId xmlns:p14="http://schemas.microsoft.com/office/powerpoint/2010/main" val="2123006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C768-6745-4753-9100-2C8C914D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6BFE-685D-4CF5-90BB-B0E9A5765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classifier.predict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18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34EE-7E61-4D8B-8034-CA0434F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b="1" dirty="0"/>
              <a:t>valuating </a:t>
            </a:r>
            <a:r>
              <a:rPr lang="en-US" sz="5400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lassification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E476-363F-4846-8131-4D111BA4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86000"/>
            <a:ext cx="11077303" cy="402336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classification_report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classification_report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6840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F19A-9260-4549-870C-800A1522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pic>
        <p:nvPicPr>
          <p:cNvPr id="4" name="Picture 4" descr="Image result for R programming logo icon">
            <a:extLst>
              <a:ext uri="{FF2B5EF4-FFF2-40B4-BE49-F238E27FC236}">
                <a16:creationId xmlns:a16="http://schemas.microsoft.com/office/drawing/2014/main" id="{490213DA-0C8D-4593-806B-77970E30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06" y="2456019"/>
            <a:ext cx="3325715" cy="25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F937-10A1-4DAE-B602-9D5A2C29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3AB0-423B-4F17-9289-8EC4B774A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r>
              <a:rPr lang="en-US" dirty="0"/>
              <a:t>dataset &lt;- </a:t>
            </a:r>
            <a:r>
              <a:rPr lang="en-US" dirty="0" err="1"/>
              <a:t>read_csv</a:t>
            </a:r>
            <a:r>
              <a:rPr lang="en-US" dirty="0"/>
              <a:t>("D:/machine learning AZ/Machine Learning A-Z Template Folder/Part 3 - Classification/Section 14 - Logistic Regression/</a:t>
            </a:r>
            <a:r>
              <a:rPr lang="en-US" dirty="0" err="1"/>
              <a:t>Logistic_Regression</a:t>
            </a:r>
            <a:r>
              <a:rPr lang="en-US" dirty="0"/>
              <a:t>/Social_Network_Ads.csv")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dataset = dataset[3:5]</a:t>
            </a:r>
          </a:p>
        </p:txBody>
      </p:sp>
    </p:spTree>
    <p:extLst>
      <p:ext uri="{BB962C8B-B14F-4D97-AF65-F5344CB8AC3E}">
        <p14:creationId xmlns:p14="http://schemas.microsoft.com/office/powerpoint/2010/main" val="238773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546C-C2AA-418F-9ED9-9D868A23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the target feature as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6824-34A6-44C4-BB47-5A1BD972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dataset$Purchased</a:t>
            </a:r>
            <a:r>
              <a:rPr lang="en-US" dirty="0"/>
              <a:t> = factor(</a:t>
            </a:r>
            <a:r>
              <a:rPr lang="en-US" dirty="0" err="1"/>
              <a:t>dataset$Purchased</a:t>
            </a:r>
            <a:r>
              <a:rPr lang="en-US" dirty="0"/>
              <a:t>, levels = c(0, 1))</a:t>
            </a:r>
          </a:p>
        </p:txBody>
      </p:sp>
    </p:spTree>
    <p:extLst>
      <p:ext uri="{BB962C8B-B14F-4D97-AF65-F5344CB8AC3E}">
        <p14:creationId xmlns:p14="http://schemas.microsoft.com/office/powerpoint/2010/main" val="219905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ABE0-DCAF-4362-869B-828F8303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585216"/>
            <a:ext cx="10946673" cy="1499616"/>
          </a:xfrm>
        </p:spPr>
        <p:txBody>
          <a:bodyPr/>
          <a:lstStyle/>
          <a:p>
            <a:r>
              <a:rPr lang="en-US" dirty="0"/>
              <a:t>Splitting the dataset into the Training set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A437-5F49-4021-9AFA-CDD27E1F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en-US" dirty="0"/>
              <a:t># </a:t>
            </a: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caTools</a:t>
            </a:r>
            <a:r>
              <a:rPr lang="en-US" dirty="0"/>
              <a:t>')</a:t>
            </a:r>
          </a:p>
          <a:p>
            <a:r>
              <a:rPr lang="en-US" dirty="0"/>
              <a:t>library(</a:t>
            </a:r>
            <a:r>
              <a:rPr lang="en-US" dirty="0" err="1"/>
              <a:t>caTools</a:t>
            </a:r>
            <a:r>
              <a:rPr lang="en-US" dirty="0"/>
              <a:t>)</a:t>
            </a:r>
          </a:p>
          <a:p>
            <a:r>
              <a:rPr lang="en-US" dirty="0" err="1"/>
              <a:t>set.seed</a:t>
            </a:r>
            <a:r>
              <a:rPr lang="en-US" dirty="0"/>
              <a:t>(123)</a:t>
            </a:r>
          </a:p>
          <a:p>
            <a:r>
              <a:rPr lang="en-US" dirty="0"/>
              <a:t>split = </a:t>
            </a:r>
            <a:r>
              <a:rPr lang="en-US" dirty="0" err="1"/>
              <a:t>sample.split</a:t>
            </a:r>
            <a:r>
              <a:rPr lang="en-US" dirty="0"/>
              <a:t>(</a:t>
            </a:r>
            <a:r>
              <a:rPr lang="en-US" dirty="0" err="1"/>
              <a:t>dataset$Purchased</a:t>
            </a:r>
            <a:r>
              <a:rPr lang="en-US" dirty="0"/>
              <a:t>, </a:t>
            </a:r>
            <a:r>
              <a:rPr lang="en-US" dirty="0" err="1"/>
              <a:t>SplitRatio</a:t>
            </a:r>
            <a:r>
              <a:rPr lang="en-US" dirty="0"/>
              <a:t> = 0.75)</a:t>
            </a:r>
          </a:p>
          <a:p>
            <a:r>
              <a:rPr lang="en-US" dirty="0" err="1"/>
              <a:t>training_set</a:t>
            </a:r>
            <a:r>
              <a:rPr lang="en-US" dirty="0"/>
              <a:t> = subset(dataset, split == TRUE)</a:t>
            </a:r>
          </a:p>
          <a:p>
            <a:r>
              <a:rPr lang="en-US" dirty="0" err="1"/>
              <a:t>test_set</a:t>
            </a:r>
            <a:r>
              <a:rPr lang="en-US" dirty="0"/>
              <a:t> = subset(dataset, split == FALSE)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5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4A880-AF5B-407E-A897-2FC6E842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4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F2F1-7A7C-41EC-AA4F-42A17C4C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9CB92-26C6-4A70-B34A-1CF9E3C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training_set</a:t>
            </a:r>
            <a:r>
              <a:rPr lang="en-US" dirty="0"/>
              <a:t>[-3] = scale(</a:t>
            </a:r>
            <a:r>
              <a:rPr lang="en-US" dirty="0" err="1"/>
              <a:t>training_set</a:t>
            </a:r>
            <a:r>
              <a:rPr lang="en-US" dirty="0"/>
              <a:t>[-3])</a:t>
            </a:r>
          </a:p>
          <a:p>
            <a:r>
              <a:rPr lang="en-US" dirty="0" err="1"/>
              <a:t>test_set</a:t>
            </a:r>
            <a:r>
              <a:rPr lang="en-US" dirty="0"/>
              <a:t>[-3] = scale(</a:t>
            </a:r>
            <a:r>
              <a:rPr lang="en-US" dirty="0" err="1"/>
              <a:t>test_set</a:t>
            </a:r>
            <a:r>
              <a:rPr lang="en-US" dirty="0"/>
              <a:t>[-3])</a:t>
            </a:r>
          </a:p>
        </p:txBody>
      </p:sp>
    </p:spTree>
    <p:extLst>
      <p:ext uri="{BB962C8B-B14F-4D97-AF65-F5344CB8AC3E}">
        <p14:creationId xmlns:p14="http://schemas.microsoft.com/office/powerpoint/2010/main" val="1103531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E5FE-6829-4761-AA7C-3FAF0EFF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18935" cy="1499616"/>
          </a:xfrm>
        </p:spPr>
        <p:txBody>
          <a:bodyPr/>
          <a:lstStyle/>
          <a:p>
            <a:r>
              <a:rPr lang="en-US" dirty="0"/>
              <a:t>Fitting SVM to the 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BCAA-B2D6-4995-BB72-9B6FE0C8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49424"/>
            <a:ext cx="9720073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library(e1071)</a:t>
            </a:r>
          </a:p>
          <a:p>
            <a:pPr marL="0" indent="0">
              <a:buNone/>
            </a:pPr>
            <a:r>
              <a:rPr lang="en-US" dirty="0"/>
              <a:t>classifier = </a:t>
            </a:r>
            <a:r>
              <a:rPr lang="en-US" dirty="0" err="1"/>
              <a:t>svm</a:t>
            </a:r>
            <a:r>
              <a:rPr lang="en-US" dirty="0"/>
              <a:t>(Purchased ~ . , </a:t>
            </a:r>
          </a:p>
          <a:p>
            <a:r>
              <a:rPr lang="en-US" dirty="0"/>
              <a:t>                       data = </a:t>
            </a:r>
            <a:r>
              <a:rPr lang="en-US" dirty="0" err="1"/>
              <a:t>training_set</a:t>
            </a:r>
            <a:r>
              <a:rPr lang="en-US" dirty="0"/>
              <a:t> , </a:t>
            </a:r>
          </a:p>
          <a:p>
            <a:r>
              <a:rPr lang="en-US" dirty="0"/>
              <a:t>                       type = 'C-classification’ , </a:t>
            </a:r>
          </a:p>
          <a:p>
            <a:r>
              <a:rPr lang="en-US" dirty="0"/>
              <a:t>                       kernel = 'linear’)</a:t>
            </a:r>
          </a:p>
          <a:p>
            <a:r>
              <a:rPr lang="en-US" dirty="0"/>
              <a:t>library(e1071)</a:t>
            </a:r>
          </a:p>
          <a:p>
            <a:r>
              <a:rPr lang="en-US" dirty="0"/>
              <a:t>classifier = </a:t>
            </a:r>
            <a:r>
              <a:rPr lang="en-US" dirty="0" err="1"/>
              <a:t>svm</a:t>
            </a:r>
            <a:r>
              <a:rPr lang="en-US" dirty="0"/>
              <a:t>(formula = Purchased ~ .,</a:t>
            </a:r>
          </a:p>
          <a:p>
            <a:r>
              <a:rPr lang="en-US" dirty="0"/>
              <a:t>                 data = </a:t>
            </a:r>
            <a:r>
              <a:rPr lang="en-US" dirty="0" err="1"/>
              <a:t>training_set</a:t>
            </a:r>
            <a:r>
              <a:rPr lang="en-US" dirty="0"/>
              <a:t>,</a:t>
            </a:r>
          </a:p>
          <a:p>
            <a:r>
              <a:rPr lang="en-US" dirty="0"/>
              <a:t>                 type = 'C-classification',</a:t>
            </a:r>
          </a:p>
          <a:p>
            <a:r>
              <a:rPr lang="en-US" dirty="0"/>
              <a:t>                 kernel = 'radial')</a:t>
            </a:r>
          </a:p>
        </p:txBody>
      </p:sp>
    </p:spTree>
    <p:extLst>
      <p:ext uri="{BB962C8B-B14F-4D97-AF65-F5344CB8AC3E}">
        <p14:creationId xmlns:p14="http://schemas.microsoft.com/office/powerpoint/2010/main" val="96502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6A62-E589-4F3B-83EF-E62DA7A1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4D5E-DA28-4DFD-A2B4-28BC7579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y_pred</a:t>
            </a:r>
            <a:r>
              <a:rPr lang="en-US" dirty="0"/>
              <a:t> = predict(classifier 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test_set</a:t>
            </a:r>
            <a:r>
              <a:rPr lang="en-US" dirty="0"/>
              <a:t>[-3])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95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F725-D035-445B-A15E-018B29AB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87E6-398A-4D68-A368-97B1F64A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 = table(</a:t>
            </a:r>
            <a:r>
              <a:rPr lang="en-US" dirty="0" err="1"/>
              <a:t>test_set</a:t>
            </a:r>
            <a:r>
              <a:rPr lang="en-US" dirty="0"/>
              <a:t>[, 3], </a:t>
            </a:r>
            <a:r>
              <a:rPr lang="en-US" dirty="0" err="1"/>
              <a:t>y_pred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970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1E89D-BBB4-46A0-B26C-F711E38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C2F38-6FA9-43B3-8703-7F7DEA893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7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9B5D1-4B68-4C6A-8705-F5A6C339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17BE1-E777-4857-BFB4-082E9762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A84BE-334C-48D3-A610-479FC9FE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55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182</TotalTime>
  <Words>691</Words>
  <Application>Microsoft Office PowerPoint</Application>
  <PresentationFormat>Widescreen</PresentationFormat>
  <Paragraphs>87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 Light</vt:lpstr>
      <vt:lpstr>Tw Cen MT</vt:lpstr>
      <vt:lpstr>Tw Cen MT Condensed</vt:lpstr>
      <vt:lpstr>Wingdings 3</vt:lpstr>
      <vt:lpstr>Integral</vt:lpstr>
      <vt:lpstr>SVM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  <vt:lpstr>Reading dataset dynamically</vt:lpstr>
      <vt:lpstr>Importing Libraries</vt:lpstr>
      <vt:lpstr>Importing dataset</vt:lpstr>
      <vt:lpstr>Splitting the dataset into the Training set and Test set</vt:lpstr>
      <vt:lpstr>Feature Scaling</vt:lpstr>
      <vt:lpstr>Feature Selection …</vt:lpstr>
      <vt:lpstr>Fitting classifier to the Training set</vt:lpstr>
      <vt:lpstr>Confusion Matrix</vt:lpstr>
      <vt:lpstr>K fold</vt:lpstr>
      <vt:lpstr>Prediction</vt:lpstr>
      <vt:lpstr>Evaluating classification report</vt:lpstr>
      <vt:lpstr>R</vt:lpstr>
      <vt:lpstr>Read dataset</vt:lpstr>
      <vt:lpstr>Encoding the target feature as factor</vt:lpstr>
      <vt:lpstr>Splitting the dataset into the Training set and Test set</vt:lpstr>
      <vt:lpstr>Feature scaling</vt:lpstr>
      <vt:lpstr>Fitting SVM to the Training set</vt:lpstr>
      <vt:lpstr>prediction</vt:lpstr>
      <vt:lpstr>Confusion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K-Nearest Neighbors (K-NN)</dc:title>
  <dc:creator>Joshi, Akhilesh Diliprao</dc:creator>
  <cp:lastModifiedBy>Joshi, Akhilesh Diliprao</cp:lastModifiedBy>
  <cp:revision>10</cp:revision>
  <dcterms:created xsi:type="dcterms:W3CDTF">2017-12-30T01:09:26Z</dcterms:created>
  <dcterms:modified xsi:type="dcterms:W3CDTF">2017-12-30T05:15:54Z</dcterms:modified>
</cp:coreProperties>
</file>